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38" autoAdjust="0"/>
    <p:restoredTop sz="94660"/>
  </p:normalViewPr>
  <p:slideViewPr>
    <p:cSldViewPr snapToGrid="0">
      <p:cViewPr varScale="1">
        <p:scale>
          <a:sx n="54" d="100"/>
          <a:sy n="54" d="100"/>
        </p:scale>
        <p:origin x="302" y="10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B9418-8AF7-41B5-9AA4-B41BEA77CD34}" type="datetimeFigureOut">
              <a:rPr lang="fr-FR" smtClean="0"/>
              <a:t>27/12/2016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AA3E-39EF-4E87-88F1-0D4BEFFDAD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5540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B9418-8AF7-41B5-9AA4-B41BEA77CD34}" type="datetimeFigureOut">
              <a:rPr lang="fr-FR" smtClean="0"/>
              <a:t>27/12/2016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AA3E-39EF-4E87-88F1-0D4BEFFDAD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53155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B9418-8AF7-41B5-9AA4-B41BEA77CD34}" type="datetimeFigureOut">
              <a:rPr lang="fr-FR" smtClean="0"/>
              <a:t>27/12/2016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AA3E-39EF-4E87-88F1-0D4BEFFDAD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9333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B9418-8AF7-41B5-9AA4-B41BEA77CD34}" type="datetimeFigureOut">
              <a:rPr lang="fr-FR" smtClean="0"/>
              <a:t>27/12/2016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AA3E-39EF-4E87-88F1-0D4BEFFDAD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643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B9418-8AF7-41B5-9AA4-B41BEA77CD34}" type="datetimeFigureOut">
              <a:rPr lang="fr-FR" smtClean="0"/>
              <a:t>27/12/2016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AA3E-39EF-4E87-88F1-0D4BEFFDAD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57699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B9418-8AF7-41B5-9AA4-B41BEA77CD34}" type="datetimeFigureOut">
              <a:rPr lang="fr-FR" smtClean="0"/>
              <a:t>27/12/2016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AA3E-39EF-4E87-88F1-0D4BEFFDAD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45670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B9418-8AF7-41B5-9AA4-B41BEA77CD34}" type="datetimeFigureOut">
              <a:rPr lang="fr-FR" smtClean="0"/>
              <a:t>27/12/2016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AA3E-39EF-4E87-88F1-0D4BEFFDAD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304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B9418-8AF7-41B5-9AA4-B41BEA77CD34}" type="datetimeFigureOut">
              <a:rPr lang="fr-FR" smtClean="0"/>
              <a:t>27/12/2016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AA3E-39EF-4E87-88F1-0D4BEFFDAD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9721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B9418-8AF7-41B5-9AA4-B41BEA77CD34}" type="datetimeFigureOut">
              <a:rPr lang="fr-FR" smtClean="0"/>
              <a:t>27/12/2016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AA3E-39EF-4E87-88F1-0D4BEFFDAD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2953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B9418-8AF7-41B5-9AA4-B41BEA77CD34}" type="datetimeFigureOut">
              <a:rPr lang="fr-FR" smtClean="0"/>
              <a:t>27/12/2016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AA3E-39EF-4E87-88F1-0D4BEFFDAD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07805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4B9418-8AF7-41B5-9AA4-B41BEA77CD34}" type="datetimeFigureOut">
              <a:rPr lang="fr-FR" smtClean="0"/>
              <a:t>27/12/2016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6AA3E-39EF-4E87-88F1-0D4BEFFDAD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95811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4B9418-8AF7-41B5-9AA4-B41BEA77CD34}" type="datetimeFigureOut">
              <a:rPr lang="fr-FR" smtClean="0"/>
              <a:t>27/12/2016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6AA3E-39EF-4E87-88F1-0D4BEFFDADE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7086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206" y="221731"/>
            <a:ext cx="2557542" cy="6508129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250" y="3028950"/>
            <a:ext cx="2321701" cy="292856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5250" y="104132"/>
            <a:ext cx="7036488" cy="2397945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453" y="2558339"/>
            <a:ext cx="5386539" cy="1912751"/>
          </a:xfrm>
          <a:prstGeom prst="rect">
            <a:avLst/>
          </a:prstGeom>
          <a:ln>
            <a:solidFill>
              <a:schemeClr val="accent1"/>
            </a:solidFill>
          </a:ln>
        </p:spPr>
      </p:pic>
      <p:pic>
        <p:nvPicPr>
          <p:cNvPr id="9" name="Imag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4453" y="4530311"/>
            <a:ext cx="5317213" cy="2199549"/>
          </a:xfrm>
          <a:prstGeom prst="rect">
            <a:avLst/>
          </a:prstGeom>
          <a:ln>
            <a:solidFill>
              <a:schemeClr val="accent1"/>
            </a:solidFill>
          </a:ln>
        </p:spPr>
      </p:pic>
    </p:spTree>
    <p:extLst>
      <p:ext uri="{BB962C8B-B14F-4D97-AF65-F5344CB8AC3E}">
        <p14:creationId xmlns:p14="http://schemas.microsoft.com/office/powerpoint/2010/main" val="2473023576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Grand écran</PresentationFormat>
  <Paragraphs>0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Thème Office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Domi</dc:creator>
  <cp:lastModifiedBy>Domi</cp:lastModifiedBy>
  <cp:revision>1</cp:revision>
  <dcterms:created xsi:type="dcterms:W3CDTF">2016-12-27T17:37:18Z</dcterms:created>
  <dcterms:modified xsi:type="dcterms:W3CDTF">2016-12-27T17:37:53Z</dcterms:modified>
</cp:coreProperties>
</file>